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88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8C90FA3F-2102-7446-98EC-5363895622BE}" type="datetimeFigureOut">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F685B9-D759-CB47-841F-5BD33D114C8E}"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0FA3F-2102-7446-98EC-5363895622BE}" type="datetimeFigureOut">
              <a:rPr lang="en-US" smtClean="0"/>
              <a:t>3/16/15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F685B9-D759-CB47-841F-5BD33D114C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C90FA3F-2102-7446-98EC-5363895622BE}" type="datetimeFigureOut">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C90FA3F-2102-7446-98EC-5363895622BE}" type="datetimeFigureOut">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C90FA3F-2102-7446-98EC-5363895622BE}" type="datetimeFigureOut">
              <a:rPr lang="en-US" smtClean="0"/>
              <a:t>3/16/15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F685B9-D759-CB47-841F-5BD33D114C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8C90FA3F-2102-7446-98EC-5363895622BE}" type="datetimeFigureOut">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8C90FA3F-2102-7446-98EC-5363895622BE}" type="datetimeFigureOut">
              <a:rPr lang="en-US" smtClean="0"/>
              <a:t>3/16/15</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4F685B9-D759-CB47-841F-5BD33D114C8E}" type="slidenum">
              <a:rPr lang="en-US" smtClean="0"/>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8C90FA3F-2102-7446-98EC-5363895622BE}" type="datetimeFigureOut">
              <a:rPr lang="en-US" smtClean="0"/>
              <a:t>3/16/15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C90FA3F-2102-7446-98EC-5363895622BE}" type="datetimeFigureOut">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F685B9-D759-CB47-841F-5BD33D114C8E}"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C90FA3F-2102-7446-98EC-5363895622BE}" type="datetimeFigureOut">
              <a:rPr lang="en-US" smtClean="0"/>
              <a:t>3/16/15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F685B9-D759-CB47-841F-5BD33D114C8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8C90FA3F-2102-7446-98EC-5363895622BE}" type="datetimeFigureOut">
              <a:rPr lang="en-US" smtClean="0"/>
              <a:t>3/16/15</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E4F685B9-D759-CB47-841F-5BD33D114C8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Why Choose a Trusted Tech Advisor</a:t>
            </a:r>
            <a:r>
              <a:rPr lang="en-US" dirty="0" smtClean="0"/>
              <a:t>?</a:t>
            </a:r>
            <a:endParaRPr lang="en-US" dirty="0"/>
          </a:p>
        </p:txBody>
      </p:sp>
      <p:sp>
        <p:nvSpPr>
          <p:cNvPr id="3" name="Subtitle 2"/>
          <p:cNvSpPr>
            <a:spLocks noGrp="1"/>
          </p:cNvSpPr>
          <p:nvPr>
            <p:ph type="subTitle" idx="1"/>
          </p:nvPr>
        </p:nvSpPr>
        <p:spPr/>
        <p:txBody>
          <a:bodyPr>
            <a:normAutofit/>
          </a:bodyPr>
          <a:lstStyle/>
          <a:p>
            <a:r>
              <a:rPr lang="en-US" sz="1800" i="1" dirty="0" smtClean="0"/>
              <a:t>A Century 22 Consulting whitepaper</a:t>
            </a:r>
            <a:endParaRPr lang="en-US" sz="1800" i="1" dirty="0"/>
          </a:p>
        </p:txBody>
      </p:sp>
    </p:spTree>
    <p:extLst>
      <p:ext uri="{BB962C8B-B14F-4D97-AF65-F5344CB8AC3E}">
        <p14:creationId xmlns:p14="http://schemas.microsoft.com/office/powerpoint/2010/main" val="347368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Reduction</a:t>
            </a:r>
            <a:endParaRPr lang="en-US" dirty="0"/>
          </a:p>
        </p:txBody>
      </p:sp>
      <p:sp>
        <p:nvSpPr>
          <p:cNvPr id="3" name="Content Placeholder 2"/>
          <p:cNvSpPr>
            <a:spLocks noGrp="1"/>
          </p:cNvSpPr>
          <p:nvPr>
            <p:ph idx="1"/>
          </p:nvPr>
        </p:nvSpPr>
        <p:spPr/>
        <p:txBody>
          <a:bodyPr/>
          <a:lstStyle/>
          <a:p>
            <a:r>
              <a:rPr lang="en-US" dirty="0" smtClean="0"/>
              <a:t>Understandably, your small team is under a tight budget. Having a full-fledged internal IT team is untenable from a cost perspective. Working with an external technology resource provider will allow you to realize significant savings.</a:t>
            </a:r>
            <a:endParaRPr lang="en-US" dirty="0"/>
          </a:p>
        </p:txBody>
      </p:sp>
    </p:spTree>
    <p:extLst>
      <p:ext uri="{BB962C8B-B14F-4D97-AF65-F5344CB8AC3E}">
        <p14:creationId xmlns:p14="http://schemas.microsoft.com/office/powerpoint/2010/main" val="3917428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your Strengths	</a:t>
            </a:r>
            <a:endParaRPr lang="en-US" dirty="0"/>
          </a:p>
        </p:txBody>
      </p:sp>
      <p:sp>
        <p:nvSpPr>
          <p:cNvPr id="3" name="Content Placeholder 2"/>
          <p:cNvSpPr>
            <a:spLocks noGrp="1"/>
          </p:cNvSpPr>
          <p:nvPr>
            <p:ph idx="1"/>
          </p:nvPr>
        </p:nvSpPr>
        <p:spPr/>
        <p:txBody>
          <a:bodyPr/>
          <a:lstStyle/>
          <a:p>
            <a:r>
              <a:rPr lang="en-US" dirty="0" smtClean="0"/>
              <a:t>Your expertise lies in running your own business, be it a full-service Marketing agency, Web Design shop, or PR/communications firm. Working with an outside tech advisor allows you to spend the majority of your time focused on what you’re </a:t>
            </a:r>
            <a:r>
              <a:rPr lang="en-US" i="1" dirty="0" smtClean="0"/>
              <a:t>great</a:t>
            </a:r>
            <a:r>
              <a:rPr lang="en-US" dirty="0" smtClean="0"/>
              <a:t> at.</a:t>
            </a:r>
            <a:endParaRPr lang="en-US" dirty="0"/>
          </a:p>
        </p:txBody>
      </p:sp>
    </p:spTree>
    <p:extLst>
      <p:ext uri="{BB962C8B-B14F-4D97-AF65-F5344CB8AC3E}">
        <p14:creationId xmlns:p14="http://schemas.microsoft.com/office/powerpoint/2010/main" val="347879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your Risks		</a:t>
            </a:r>
            <a:endParaRPr lang="en-US" dirty="0"/>
          </a:p>
        </p:txBody>
      </p:sp>
      <p:sp>
        <p:nvSpPr>
          <p:cNvPr id="3" name="Content Placeholder 2"/>
          <p:cNvSpPr>
            <a:spLocks noGrp="1"/>
          </p:cNvSpPr>
          <p:nvPr>
            <p:ph idx="1"/>
          </p:nvPr>
        </p:nvSpPr>
        <p:spPr/>
        <p:txBody>
          <a:bodyPr/>
          <a:lstStyle/>
          <a:p>
            <a:r>
              <a:rPr lang="en-US" dirty="0" smtClean="0"/>
              <a:t>Technology and security are a high-risk space at the moment, and attacks on networks and data don’t figure to stop anytime soon. Working with a trusted tech advisor with knowledge of cutting-edge security implementations keeps your team (and data) safe.</a:t>
            </a:r>
            <a:endParaRPr lang="en-US" dirty="0"/>
          </a:p>
        </p:txBody>
      </p:sp>
    </p:spTree>
    <p:extLst>
      <p:ext uri="{BB962C8B-B14F-4D97-AF65-F5344CB8AC3E}">
        <p14:creationId xmlns:p14="http://schemas.microsoft.com/office/powerpoint/2010/main" val="21955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new technology</a:t>
            </a:r>
            <a:endParaRPr lang="en-US" dirty="0"/>
          </a:p>
        </p:txBody>
      </p:sp>
      <p:sp>
        <p:nvSpPr>
          <p:cNvPr id="3" name="Content Placeholder 2"/>
          <p:cNvSpPr>
            <a:spLocks noGrp="1"/>
          </p:cNvSpPr>
          <p:nvPr>
            <p:ph idx="1"/>
          </p:nvPr>
        </p:nvSpPr>
        <p:spPr/>
        <p:txBody>
          <a:bodyPr/>
          <a:lstStyle/>
          <a:p>
            <a:r>
              <a:rPr lang="en-US" dirty="0" smtClean="0"/>
              <a:t>Technology evolves quickly, and it’s difficult for a one-person IT team at a company to keep up. An external tech advisor works with more vendors, and is able to more readily implement cutting-edge technology, be it breakthrough hardware or applications.</a:t>
            </a:r>
            <a:endParaRPr lang="en-US" dirty="0"/>
          </a:p>
        </p:txBody>
      </p:sp>
    </p:spTree>
    <p:extLst>
      <p:ext uri="{BB962C8B-B14F-4D97-AF65-F5344CB8AC3E}">
        <p14:creationId xmlns:p14="http://schemas.microsoft.com/office/powerpoint/2010/main" val="3583936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Job Security and Burnout Prevention</a:t>
            </a:r>
            <a:endParaRPr lang="en-US" sz="3600" dirty="0"/>
          </a:p>
        </p:txBody>
      </p:sp>
      <p:sp>
        <p:nvSpPr>
          <p:cNvPr id="3" name="Content Placeholder 2"/>
          <p:cNvSpPr>
            <a:spLocks noGrp="1"/>
          </p:cNvSpPr>
          <p:nvPr>
            <p:ph idx="1"/>
          </p:nvPr>
        </p:nvSpPr>
        <p:spPr/>
        <p:txBody>
          <a:bodyPr/>
          <a:lstStyle/>
          <a:p>
            <a:r>
              <a:rPr lang="en-US" dirty="0" smtClean="0"/>
              <a:t>Even worse than having a one-person IT team in house? Having one person tasked with a full-time marketing/</a:t>
            </a:r>
            <a:r>
              <a:rPr lang="en-US" dirty="0" err="1" smtClean="0"/>
              <a:t>pr</a:t>
            </a:r>
            <a:r>
              <a:rPr lang="en-US" dirty="0" smtClean="0"/>
              <a:t>/design role that also needs to provide the tech know-how at your firm. Not only is that job description focused in two unrelated areas, but it prevents that employee from being able to specialize in one area (and can likely lead to an accumulation of stress, leading to burnout). Again, an Outsourced IT advisor alleviates this potential pitfall.</a:t>
            </a:r>
            <a:endParaRPr lang="en-US" dirty="0"/>
          </a:p>
        </p:txBody>
      </p:sp>
    </p:spTree>
    <p:extLst>
      <p:ext uri="{BB962C8B-B14F-4D97-AF65-F5344CB8AC3E}">
        <p14:creationId xmlns:p14="http://schemas.microsoft.com/office/powerpoint/2010/main" val="413366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16</TotalTime>
  <Words>313</Words>
  <Application>Microsoft Macintosh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Genesis</vt:lpstr>
      <vt:lpstr>Why Choose a Trusted Tech Advisor?</vt:lpstr>
      <vt:lpstr>Cost Reduction</vt:lpstr>
      <vt:lpstr>Focus on your Strengths </vt:lpstr>
      <vt:lpstr>Reduce your Risks  </vt:lpstr>
      <vt:lpstr>Access to new technology</vt:lpstr>
      <vt:lpstr>Job Security and Burnout Prevention</vt:lpstr>
    </vt:vector>
  </TitlesOfParts>
  <Company>HubSpot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Choose a Trusted Tech Advisor?</dc:title>
  <dc:creator>Matthew Nucifora</dc:creator>
  <cp:lastModifiedBy>Matthew Nucifora</cp:lastModifiedBy>
  <cp:revision>2</cp:revision>
  <dcterms:created xsi:type="dcterms:W3CDTF">2015-03-16T11:55:30Z</dcterms:created>
  <dcterms:modified xsi:type="dcterms:W3CDTF">2015-03-16T12:11:52Z</dcterms:modified>
</cp:coreProperties>
</file>